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768723"/>
      </p:ext>
    </p:extLst>
  </p:cSld>
  <p:clrMapOvr>
    <a:masterClrMapping/>
  </p:clrMapOvr>
  <p:transition spd="slow" advClick="0" advTm="4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39613"/>
      </p:ext>
    </p:extLst>
  </p:cSld>
  <p:clrMapOvr>
    <a:masterClrMapping/>
  </p:clrMapOvr>
  <p:transition spd="slow" advClick="0" advTm="4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549526"/>
      </p:ext>
    </p:extLst>
  </p:cSld>
  <p:clrMapOvr>
    <a:masterClrMapping/>
  </p:clrMapOvr>
  <p:transition spd="slow" advClick="0" advTm="4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074804"/>
      </p:ext>
    </p:extLst>
  </p:cSld>
  <p:clrMapOvr>
    <a:masterClrMapping/>
  </p:clrMapOvr>
  <p:transition spd="slow" advClick="0" advTm="4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81600"/>
      </p:ext>
    </p:extLst>
  </p:cSld>
  <p:clrMapOvr>
    <a:masterClrMapping/>
  </p:clrMapOvr>
  <p:transition spd="slow" advClick="0" advTm="4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266216"/>
      </p:ext>
    </p:extLst>
  </p:cSld>
  <p:clrMapOvr>
    <a:masterClrMapping/>
  </p:clrMapOvr>
  <p:transition spd="slow" advClick="0" advTm="4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311064"/>
      </p:ext>
    </p:extLst>
  </p:cSld>
  <p:clrMapOvr>
    <a:masterClrMapping/>
  </p:clrMapOvr>
  <p:transition spd="slow" advClick="0" advTm="4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956725"/>
      </p:ext>
    </p:extLst>
  </p:cSld>
  <p:clrMapOvr>
    <a:masterClrMapping/>
  </p:clrMapOvr>
  <p:transition spd="slow" advClick="0" advTm="4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425554"/>
      </p:ext>
    </p:extLst>
  </p:cSld>
  <p:clrMapOvr>
    <a:masterClrMapping/>
  </p:clrMapOvr>
  <p:transition spd="slow" advClick="0" advTm="4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113732"/>
      </p:ext>
    </p:extLst>
  </p:cSld>
  <p:clrMapOvr>
    <a:masterClrMapping/>
  </p:clrMapOvr>
  <p:transition spd="slow" advClick="0" advTm="4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35821"/>
      </p:ext>
    </p:extLst>
  </p:cSld>
  <p:clrMapOvr>
    <a:masterClrMapping/>
  </p:clrMapOvr>
  <p:transition spd="slow" advClick="0" advTm="4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9EC6E-AD50-40C8-8805-0DBB748EF431}" type="datetimeFigureOut">
              <a:rPr lang="en-GB" smtClean="0"/>
              <a:t>13/10/2014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AB4ED-CDEA-4B94-B94A-2FFD2A3E6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97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4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309" y="257578"/>
            <a:ext cx="4932609" cy="1609858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37013"/>
            <a:ext cx="12350839" cy="809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55035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44011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499234773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238185902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0" y="1"/>
            <a:ext cx="12063210" cy="6858000"/>
          </a:xfrm>
        </p:spPr>
      </p:pic>
    </p:spTree>
    <p:extLst>
      <p:ext uri="{BB962C8B-B14F-4D97-AF65-F5344CB8AC3E}">
        <p14:creationId xmlns:p14="http://schemas.microsoft.com/office/powerpoint/2010/main" val="1586035215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99324" cy="6968169"/>
          </a:xfr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359" y="0"/>
            <a:ext cx="3936642" cy="78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40555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86507" cy="7173533"/>
          </a:xfrm>
        </p:spPr>
      </p:pic>
    </p:spTree>
    <p:extLst>
      <p:ext uri="{BB962C8B-B14F-4D97-AF65-F5344CB8AC3E}">
        <p14:creationId xmlns:p14="http://schemas.microsoft.com/office/powerpoint/2010/main" val="2417342078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4" y="0"/>
            <a:ext cx="12108038" cy="6857999"/>
          </a:xfrm>
        </p:spPr>
      </p:pic>
    </p:spTree>
    <p:extLst>
      <p:ext uri="{BB962C8B-B14F-4D97-AF65-F5344CB8AC3E}">
        <p14:creationId xmlns:p14="http://schemas.microsoft.com/office/powerpoint/2010/main" val="991664895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3" y="0"/>
            <a:ext cx="12132587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288" y="130628"/>
            <a:ext cx="2314439" cy="171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166605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alastair yates</dc:creator>
  <cp:lastModifiedBy>alastair yates</cp:lastModifiedBy>
  <cp:revision>15</cp:revision>
  <dcterms:created xsi:type="dcterms:W3CDTF">2014-10-11T14:12:25Z</dcterms:created>
  <dcterms:modified xsi:type="dcterms:W3CDTF">2014-10-14T05:15:57Z</dcterms:modified>
</cp:coreProperties>
</file>