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669088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E532942-E596-4CF2-B92F-E01402C13F48}">
          <p14:sldIdLst>
            <p14:sldId id="256"/>
            <p14:sldId id="257"/>
            <p14:sldId id="261"/>
            <p14:sldId id="258"/>
            <p14:sldId id="259"/>
            <p14:sldId id="260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5080" autoAdjust="0"/>
  </p:normalViewPr>
  <p:slideViewPr>
    <p:cSldViewPr snapToGrid="0">
      <p:cViewPr varScale="1">
        <p:scale>
          <a:sx n="76" d="100"/>
          <a:sy n="76" d="100"/>
        </p:scale>
        <p:origin x="12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C6398-EC5D-43DF-860F-174A4F8E07D3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3063" y="1233488"/>
            <a:ext cx="5922962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51219"/>
            <a:ext cx="533527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EED13-4441-4BC4-8BDC-820E564925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250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EED13-4441-4BC4-8BDC-820E564925D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42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EED13-4441-4BC4-8BDC-820E564925D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706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EED13-4441-4BC4-8BDC-820E564925D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18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EED13-4441-4BC4-8BDC-820E564925D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176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EED13-4441-4BC4-8BDC-820E564925D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30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EED13-4441-4BC4-8BDC-820E564925D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550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EED13-4441-4BC4-8BDC-820E564925D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85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0133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290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687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61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384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53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48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008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91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477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151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710A8-AF15-4F67-80AB-500B5F449026}" type="datetimeFigureOut">
              <a:rPr lang="en-GB" smtClean="0"/>
              <a:t>21/06/2017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8E6DD-B757-45D0-B1F5-032A7304C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25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“Meet the Commissioners”</a:t>
            </a:r>
            <a:endParaRPr lang="en-GB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0" y="3602038"/>
            <a:ext cx="10998200" cy="1655762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Let’s begin a conversation about neuro developmental services 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371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5000"/>
            <a:ext cx="10515600" cy="5541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CHANGES</a:t>
            </a:r>
          </a:p>
          <a:p>
            <a:pPr marL="0" indent="0" algn="ctr">
              <a:buNone/>
            </a:pPr>
            <a:endParaRPr lang="en-GB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will be made to the neuro development service provided by South West London St. George’s Mental Health Trust in this financial year ( 2016/17) </a:t>
            </a:r>
          </a:p>
          <a:p>
            <a:pPr marL="0" indent="0" algn="ctr"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But… 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98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there an opportunity to do something better?... </a:t>
            </a:r>
            <a:endParaRPr lang="en-GB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10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Some facts: 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true prevalence and incidence of ASD/ ADHD is variable depending on the research you read.</a:t>
            </a:r>
            <a:endParaRPr lang="en-GB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 Kingston we have seen an increase in referrals of 35% in one year 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50% of referrals are for an ASD assessment 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30% of referrals are for ASD and ADHD assessment </a:t>
            </a: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20% of referrals are for an ADHD assessment </a:t>
            </a:r>
          </a:p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46% of pupils in Kingston schools with additional needs are categorised as associated with  ASD . This is much higher than the national average. </a:t>
            </a:r>
          </a:p>
          <a:p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9352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Diagnosis 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is a diagnosis ? </a:t>
            </a:r>
          </a:p>
          <a:p>
            <a:pPr marL="0" indent="0"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 identification of the nature of an illness or other problem by examination of the symptoms. </a:t>
            </a:r>
          </a:p>
          <a:p>
            <a:pPr marL="0" indent="0">
              <a:buNone/>
            </a:pP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 diagnosis important ? …</a:t>
            </a:r>
          </a:p>
          <a:p>
            <a:pPr marL="0" indent="0">
              <a:buNone/>
            </a:pPr>
            <a:r>
              <a:rPr lang="en-GB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What are the benefits of diagnosis?... </a:t>
            </a:r>
            <a:endParaRPr lang="en-GB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907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current pathway 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100" y="1825625"/>
            <a:ext cx="5054600" cy="1095375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Paediatric Pathway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(0-5 years)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46800" y="1825625"/>
            <a:ext cx="5448300" cy="10953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Psychiatric pathway</a:t>
            </a:r>
          </a:p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( 6-17 years)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89000" y="4089400"/>
            <a:ext cx="61029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worked well?... </a:t>
            </a:r>
          </a:p>
          <a:p>
            <a:r>
              <a:rPr lang="en-GB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What didn’t work well?... </a:t>
            </a:r>
            <a:endParaRPr lang="en-GB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332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Following diagnosis? 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diagnosis what changes for your child?...</a:t>
            </a:r>
          </a:p>
          <a:p>
            <a:pPr marL="0" indent="0">
              <a:buNone/>
            </a:pPr>
            <a:endParaRPr lang="en-GB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services were you able to access whilst you were waiting? ...</a:t>
            </a:r>
          </a:p>
          <a:p>
            <a:pPr marL="0" indent="0">
              <a:buNone/>
            </a:pPr>
            <a:endParaRPr lang="en-GB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helped you?... </a:t>
            </a:r>
          </a:p>
          <a:p>
            <a:pPr marL="0" indent="0">
              <a:buNone/>
            </a:pPr>
            <a:endParaRPr lang="en-GB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2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else could have helped you and when? …</a:t>
            </a:r>
          </a:p>
          <a:p>
            <a:pPr marL="0" indent="0">
              <a:buNone/>
            </a:pPr>
            <a:endParaRPr lang="en-GB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32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29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Any other questions? </a:t>
            </a:r>
          </a:p>
          <a:p>
            <a:pPr marL="0" indent="0" algn="ctr">
              <a:buNone/>
            </a:pPr>
            <a:r>
              <a:rPr lang="en-GB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your time 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816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265</Words>
  <Application>Microsoft Office PowerPoint</Application>
  <PresentationFormat>Widescreen</PresentationFormat>
  <Paragraphs>53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“Meet the Commissioners”</vt:lpstr>
      <vt:lpstr>PowerPoint Presentation</vt:lpstr>
      <vt:lpstr>Is there an opportunity to do something better?... </vt:lpstr>
      <vt:lpstr>Diagnosis </vt:lpstr>
      <vt:lpstr>The current pathway </vt:lpstr>
      <vt:lpstr>Following diagnosis? </vt:lpstr>
      <vt:lpstr>PowerPoint Presentation</vt:lpstr>
    </vt:vector>
  </TitlesOfParts>
  <Company>ICT Shared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“Meet the Commissioners”</dc:title>
  <dc:creator>Elizabeth Brandill</dc:creator>
  <cp:lastModifiedBy>Elizabeth Brandill</cp:lastModifiedBy>
  <cp:revision>8</cp:revision>
  <cp:lastPrinted>2017-06-21T09:00:33Z</cp:lastPrinted>
  <dcterms:created xsi:type="dcterms:W3CDTF">2017-06-19T08:22:59Z</dcterms:created>
  <dcterms:modified xsi:type="dcterms:W3CDTF">2017-06-21T09:00:48Z</dcterms:modified>
</cp:coreProperties>
</file>